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2108" y="3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26/10/2023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26/10/2023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KIDSCOM ΑΝΩΝΥΜΗ ΕΜΠΟΡΙΚΗ ΕΤΑΙΡΙΑ ΠΑΙΔΙΚΩΝ ΕΙΔΩΝ που εδρεύει στην περιφέρεια Αττικής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50.000  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24.999,93 €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201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Loukas Kafounis</cp:lastModifiedBy>
  <cp:revision>46</cp:revision>
  <dcterms:created xsi:type="dcterms:W3CDTF">2018-02-13T12:16:57Z</dcterms:created>
  <dcterms:modified xsi:type="dcterms:W3CDTF">2023-10-26T11:47:59Z</dcterms:modified>
</cp:coreProperties>
</file>